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handoutMasterIdLst>
    <p:handoutMasterId r:id="rId11"/>
  </p:handoutMasterIdLst>
  <p:sldIdLst>
    <p:sldId id="348" r:id="rId2"/>
    <p:sldId id="314" r:id="rId3"/>
    <p:sldId id="328" r:id="rId4"/>
    <p:sldId id="315" r:id="rId5"/>
    <p:sldId id="318" r:id="rId6"/>
    <p:sldId id="340" r:id="rId7"/>
    <p:sldId id="319" r:id="rId8"/>
    <p:sldId id="32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33" autoAdjust="0"/>
    <p:restoredTop sz="96086" autoAdjust="0"/>
  </p:normalViewPr>
  <p:slideViewPr>
    <p:cSldViewPr>
      <p:cViewPr varScale="1">
        <p:scale>
          <a:sx n="102" d="100"/>
          <a:sy n="102" d="100"/>
        </p:scale>
        <p:origin x="121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08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r>
              <a:rPr lang="en-US" dirty="0"/>
              <a:t>5-27-18 PM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B287F88-45EE-45D4-9D26-9D128B87E3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CA9B9B-8411-4300-AFCC-6B36FF3CDDB1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BDFBE-646C-4282-B86A-8E48B8D766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5221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‘</a:t>
            </a:r>
            <a:r>
              <a:rPr lang="en-US" dirty="0" err="1"/>
              <a:t>skandalizo</a:t>
            </a:r>
            <a:r>
              <a:rPr lang="en-US" dirty="0"/>
              <a:t>’ - to put a stumbling-block or impediment in the way, upon which another may trip and fall;</a:t>
            </a:r>
          </a:p>
          <a:p>
            <a:r>
              <a:rPr lang="en-US" dirty="0"/>
              <a:t>(Thayer's Greek Lexicon)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4725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1734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Profits - to provide any benefit or to be useful. Advantageous.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0535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Profits - to provide any benefit or to be useful. Advantageous.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5931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9188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DF1C5CE-222C-4659-9A99-B99FC42AF6E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anose="020405020505050303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031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49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49BF3EA-1A78-4F07-BDC0-C8A1BD46119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86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21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30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3/19/2020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705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/>
          <p:cNvSpPr/>
          <p:nvPr/>
        </p:nvSpPr>
        <p:spPr>
          <a:xfrm>
            <a:off x="4296729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2"/>
            <a:ext cx="7772400" cy="2505075"/>
          </a:xfrm>
        </p:spPr>
        <p:txBody>
          <a:bodyPr anchor="b"/>
          <a:lstStyle>
            <a:lvl1pPr algn="ctr" defTabSz="6858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600" kern="1200" dirty="0" smtClean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5"/>
            <a:ext cx="7772400" cy="1131887"/>
          </a:xfrm>
        </p:spPr>
        <p:txBody>
          <a:bodyPr anchor="t"/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22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069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50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625"/>
            <a:ext cx="8229600" cy="16002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59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83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1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73052"/>
            <a:ext cx="4995863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2438402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37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100" b="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508127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BF3EA-1A78-4F07-BDC0-C8A1BD461199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27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8457761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685800" rtl="0" eaLnBrk="1" latinLnBrk="0" hangingPunct="1"/>
            <a:endParaRPr lang="en-US" sz="135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2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2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2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349BF3EA-1A78-4F07-BDC0-C8A1BD461199}" type="datetimeFigureOut">
              <a:rPr lang="en-US" smtClean="0"/>
              <a:pPr/>
              <a:t>3/19/2020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6356352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9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59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685800" rtl="0" eaLnBrk="1" latinLnBrk="0" hangingPunct="1">
        <a:lnSpc>
          <a:spcPts val="3600"/>
        </a:lnSpc>
        <a:spcBef>
          <a:spcPct val="0"/>
        </a:spcBef>
        <a:buNone/>
        <a:defRPr sz="360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Courier New" pitchFamily="49" charset="0"/>
        <a:buChar char="o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9018"/>
            <a:ext cx="7772400" cy="1408078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Life of Jesus Christ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Lesson 11 - In Galilee And Beyond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995305"/>
            <a:ext cx="6400800" cy="2400657"/>
          </a:xfrm>
        </p:spPr>
        <p:txBody>
          <a:bodyPr>
            <a:spAutoFit/>
          </a:bodyPr>
          <a:lstStyle/>
          <a:p>
            <a:r>
              <a:rPr lang="en-US" sz="2400" dirty="0"/>
              <a:t>March 18, 2020</a:t>
            </a:r>
          </a:p>
          <a:p>
            <a:endParaRPr lang="en-US" sz="2400" dirty="0"/>
          </a:p>
          <a:p>
            <a:r>
              <a:rPr lang="en-US" sz="3000" dirty="0"/>
              <a:t>Discourse on Spiritual Food and True Discipleship – </a:t>
            </a:r>
          </a:p>
          <a:p>
            <a:r>
              <a:rPr lang="en-US" sz="2600" dirty="0"/>
              <a:t>John 6:22-71</a:t>
            </a:r>
          </a:p>
        </p:txBody>
      </p:sp>
    </p:spTree>
    <p:extLst>
      <p:ext uri="{BB962C8B-B14F-4D97-AF65-F5344CB8AC3E}">
        <p14:creationId xmlns:p14="http://schemas.microsoft.com/office/powerpoint/2010/main" val="281700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6:60-65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4431983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Jesus’ relationship with </a:t>
            </a:r>
            <a:r>
              <a:rPr lang="en-US" sz="2800" i="1" dirty="0"/>
              <a:t>“His disciples”</a:t>
            </a:r>
            <a:r>
              <a:rPr lang="en-US" sz="2800" dirty="0"/>
              <a:t> (verses 60-61)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Their response: </a:t>
            </a:r>
            <a:r>
              <a:rPr lang="en-US" sz="2800" i="1" dirty="0"/>
              <a:t>“</a:t>
            </a:r>
            <a:r>
              <a:rPr lang="en-US" sz="2800" b="1" i="1" dirty="0"/>
              <a:t>This is a difficult statement; who can listen to it?</a:t>
            </a:r>
            <a:r>
              <a:rPr lang="en-US" sz="2800" i="1" dirty="0"/>
              <a:t>”</a:t>
            </a:r>
            <a:r>
              <a:rPr lang="en-US" sz="2800" dirty="0"/>
              <a:t> (verse 60)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“</a:t>
            </a:r>
            <a:r>
              <a:rPr lang="en-US" sz="2800" b="1" i="1" dirty="0"/>
              <a:t>Difficult</a:t>
            </a:r>
            <a:r>
              <a:rPr lang="en-US" sz="2800" dirty="0"/>
              <a:t>” from ‘</a:t>
            </a:r>
            <a:r>
              <a:rPr lang="en-US" sz="2800" dirty="0" err="1"/>
              <a:t>skleros</a:t>
            </a:r>
            <a:r>
              <a:rPr lang="en-US" sz="2800" dirty="0"/>
              <a:t>’ meaning “dry … hard or tough (figuratively, harsh, severe)” </a:t>
            </a:r>
            <a:r>
              <a:rPr lang="en-US" dirty="0"/>
              <a:t>(Strong) </a:t>
            </a:r>
            <a:r>
              <a:rPr lang="en-US" sz="2800" dirty="0"/>
              <a:t>“… Stiff … offensive and intolerable” </a:t>
            </a:r>
            <a:r>
              <a:rPr lang="en-US" dirty="0"/>
              <a:t>(Thayer)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Is Jesus’ teaching difficult, hard or offensive because it could not be understood? Or because the work and change it would require? (Hebrews 5:11ff; 2 Peter 3:16)</a:t>
            </a:r>
          </a:p>
        </p:txBody>
      </p:sp>
    </p:spTree>
    <p:extLst>
      <p:ext uri="{BB962C8B-B14F-4D97-AF65-F5344CB8AC3E}">
        <p14:creationId xmlns:p14="http://schemas.microsoft.com/office/powerpoint/2010/main" val="1377891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6:60-65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4958280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Jesus’ relationship with </a:t>
            </a:r>
            <a:r>
              <a:rPr lang="en-US" sz="2800" i="1" dirty="0"/>
              <a:t>“His disciples”</a:t>
            </a:r>
            <a:r>
              <a:rPr lang="en-US" sz="2800" dirty="0"/>
              <a:t> (verses 60-61)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Jesus asked, </a:t>
            </a:r>
            <a:r>
              <a:rPr lang="en-US" sz="2800" i="1" dirty="0"/>
              <a:t>“</a:t>
            </a:r>
            <a:r>
              <a:rPr lang="en-US" sz="2800" b="1" i="1" dirty="0"/>
              <a:t>Does this cause you to stumble</a:t>
            </a:r>
            <a:r>
              <a:rPr lang="en-US" sz="2800" i="1" dirty="0"/>
              <a:t>?”</a:t>
            </a: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“</a:t>
            </a:r>
            <a:r>
              <a:rPr lang="en-US" sz="2800" b="1" i="1" dirty="0"/>
              <a:t>Does this offend you?”</a:t>
            </a:r>
            <a:r>
              <a:rPr lang="en-US" sz="2800" dirty="0"/>
              <a:t> (NKJV) (verse 61)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1" i="1" dirty="0"/>
              <a:t>“Stumble”</a:t>
            </a:r>
            <a:r>
              <a:rPr lang="en-US" sz="2800" dirty="0"/>
              <a:t> or “</a:t>
            </a:r>
            <a:r>
              <a:rPr lang="en-US" sz="2800" b="1" i="1" dirty="0"/>
              <a:t>offend</a:t>
            </a:r>
            <a:r>
              <a:rPr lang="en-US" sz="2800" dirty="0"/>
              <a:t>” from </a:t>
            </a:r>
            <a:r>
              <a:rPr lang="en-US" sz="2800" i="1" dirty="0" err="1"/>
              <a:t>skandalizo</a:t>
            </a:r>
            <a:r>
              <a:rPr lang="en-US" sz="2800" dirty="0"/>
              <a:t> meaning “to trip up” or cause “apostasy” </a:t>
            </a:r>
            <a:r>
              <a:rPr lang="en-US" dirty="0"/>
              <a:t>(Strong)</a:t>
            </a:r>
            <a:br>
              <a:rPr lang="en-US" sz="2800" dirty="0"/>
            </a:br>
            <a:r>
              <a:rPr lang="en-US" sz="2800" dirty="0"/>
              <a:t>(Matthew 13:21; 15:12; 26:31-33</a:t>
            </a:r>
          </a:p>
          <a:p>
            <a:r>
              <a:rPr lang="en-US" sz="2800" dirty="0"/>
              <a:t>Are we “</a:t>
            </a:r>
            <a:r>
              <a:rPr lang="en-US" sz="2800" b="1" dirty="0"/>
              <a:t>scandalized</a:t>
            </a:r>
            <a:r>
              <a:rPr lang="en-US" sz="2800" dirty="0"/>
              <a:t>” by the hard teachings of the scriptures?</a:t>
            </a:r>
          </a:p>
          <a:p>
            <a:r>
              <a:rPr lang="en-US" sz="2800" i="1" dirty="0"/>
              <a:t>“</a:t>
            </a:r>
            <a:r>
              <a:rPr lang="en-US" sz="2800" b="1" i="1" dirty="0"/>
              <a:t>Blessed</a:t>
            </a:r>
            <a:r>
              <a:rPr lang="en-US" sz="2800" i="1" dirty="0"/>
              <a:t> is he who </a:t>
            </a:r>
            <a:r>
              <a:rPr lang="en-US" sz="2800" b="1" i="1" dirty="0"/>
              <a:t>does not take offense at Me</a:t>
            </a:r>
            <a:r>
              <a:rPr lang="en-US" sz="2800" i="1" dirty="0"/>
              <a:t>.” </a:t>
            </a:r>
            <a:r>
              <a:rPr lang="en-US" sz="2800" dirty="0"/>
              <a:t>(Luke 7:23; cf. Matthew 26:31-33)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535281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6:60-65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5293757"/>
          </a:xfrm>
        </p:spPr>
        <p:txBody>
          <a:bodyPr>
            <a:sp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/>
              <a:t>If you are tripped up by this difficult teaching …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i="1" dirty="0"/>
              <a:t>“What then if you </a:t>
            </a:r>
            <a:r>
              <a:rPr lang="en-US" sz="2400" b="1" i="1" dirty="0"/>
              <a:t>see the Son of Man ascending to where He was before</a:t>
            </a:r>
            <a:r>
              <a:rPr lang="en-US" sz="2400" i="1" dirty="0"/>
              <a:t>?” </a:t>
            </a:r>
            <a:r>
              <a:rPr lang="en-US" sz="2400" dirty="0"/>
              <a:t>(verse 62)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i="1" dirty="0"/>
              <a:t>“</a:t>
            </a:r>
            <a:r>
              <a:rPr lang="en-US" sz="2400" b="1" i="1" dirty="0"/>
              <a:t>Where He was before</a:t>
            </a:r>
            <a:r>
              <a:rPr lang="en-US" sz="2400" i="1" dirty="0"/>
              <a:t>”</a:t>
            </a:r>
            <a:r>
              <a:rPr lang="en-US" sz="2400" dirty="0"/>
              <a:t> – Jesus clearly referencing His place with His Father before He descended.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They stumbled of Jesus’ claim He came down from heaven, what about Him speaking of His return?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To speak of His ascension is to speak of His crucifixion and resurrection.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The multitude would not witness His ascension but Peter would point out the evidence of such on the day of Pentecost. (Acts 2:33)</a:t>
            </a:r>
          </a:p>
        </p:txBody>
      </p:sp>
    </p:spTree>
    <p:extLst>
      <p:ext uri="{BB962C8B-B14F-4D97-AF65-F5344CB8AC3E}">
        <p14:creationId xmlns:p14="http://schemas.microsoft.com/office/powerpoint/2010/main" val="278949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6:60-65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293658"/>
            <a:ext cx="8804324" cy="5521512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i="1" dirty="0"/>
              <a:t>“It is </a:t>
            </a:r>
            <a:r>
              <a:rPr lang="en-US" sz="2800" b="1" i="1" dirty="0"/>
              <a:t>the Spirit who gives life</a:t>
            </a:r>
            <a:r>
              <a:rPr lang="en-US" sz="2800" i="1" dirty="0"/>
              <a:t>; the </a:t>
            </a:r>
            <a:r>
              <a:rPr lang="en-US" sz="2800" b="1" i="1" dirty="0"/>
              <a:t>flesh profits nothing</a:t>
            </a:r>
            <a:r>
              <a:rPr lang="en-US" sz="2800" i="1" dirty="0"/>
              <a:t>; </a:t>
            </a:r>
            <a:r>
              <a:rPr lang="en-US" sz="2800" b="1" i="1" dirty="0"/>
              <a:t>the words that I have spoken to you are spirit and are life</a:t>
            </a:r>
            <a:r>
              <a:rPr lang="en-US" sz="2800" i="1" dirty="0"/>
              <a:t>.” </a:t>
            </a:r>
            <a:r>
              <a:rPr lang="en-US" sz="2800" dirty="0"/>
              <a:t>(verse 63)</a:t>
            </a:r>
          </a:p>
          <a:p>
            <a:r>
              <a:rPr lang="en-US" sz="2800" dirty="0"/>
              <a:t>To partake of the flesh and blood of Christ is to partake of the words that Jesus spoke and those revealed by the Holy Spirit.</a:t>
            </a:r>
          </a:p>
          <a:p>
            <a:r>
              <a:rPr lang="en-US" sz="2800" dirty="0"/>
              <a:t>The key to this context: </a:t>
            </a:r>
            <a:r>
              <a:rPr lang="en-US" sz="2800" i="1" dirty="0"/>
              <a:t>“</a:t>
            </a:r>
            <a:r>
              <a:rPr lang="en-US" sz="2800" b="1" i="1" dirty="0"/>
              <a:t>The words I have spoken to you are spirit and are life</a:t>
            </a:r>
            <a:r>
              <a:rPr lang="en-US" sz="2800" i="1" dirty="0"/>
              <a:t>.”</a:t>
            </a:r>
          </a:p>
          <a:p>
            <a:r>
              <a:rPr lang="en-US" sz="2800" dirty="0"/>
              <a:t>To seek sustainment in that of the flesh will be found to be </a:t>
            </a:r>
            <a:r>
              <a:rPr lang="en-US" sz="2800" b="1" dirty="0"/>
              <a:t>unprofitable, unfulfilling, and unsustaining</a:t>
            </a:r>
            <a:r>
              <a:rPr lang="en-US" sz="2800" dirty="0"/>
              <a:t>. </a:t>
            </a:r>
            <a:br>
              <a:rPr lang="en-US" sz="2800" dirty="0"/>
            </a:br>
            <a:r>
              <a:rPr lang="en-US" sz="2800" dirty="0"/>
              <a:t>(cf. Ecclesiastes 2:11, 3:9; Isaiah 48:17-18; Luke 9:25; </a:t>
            </a:r>
            <a:br>
              <a:rPr lang="en-US" sz="2800" dirty="0"/>
            </a:br>
            <a:r>
              <a:rPr lang="en-US" sz="2800" dirty="0"/>
              <a:t>1 Timothy 4:8)</a:t>
            </a:r>
          </a:p>
        </p:txBody>
      </p:sp>
    </p:spTree>
    <p:extLst>
      <p:ext uri="{BB962C8B-B14F-4D97-AF65-F5344CB8AC3E}">
        <p14:creationId xmlns:p14="http://schemas.microsoft.com/office/powerpoint/2010/main" val="1149940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6:60-65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336707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i="1" dirty="0"/>
              <a:t>“‘But there are </a:t>
            </a:r>
            <a:r>
              <a:rPr lang="en-US" sz="2800" b="1" i="1" dirty="0"/>
              <a:t>some of you who do not believe</a:t>
            </a:r>
            <a:r>
              <a:rPr lang="en-US" sz="2800" i="1" dirty="0"/>
              <a:t>.’ For </a:t>
            </a:r>
            <a:r>
              <a:rPr lang="en-US" sz="2800" b="1" i="1" dirty="0"/>
              <a:t>Jesus knew from the beginning </a:t>
            </a:r>
            <a:r>
              <a:rPr lang="en-US" sz="2800" i="1" dirty="0"/>
              <a:t>who they were who did not believe, and who it was that would betray Him.” </a:t>
            </a:r>
            <a:br>
              <a:rPr lang="en-US" sz="2800" i="1" dirty="0"/>
            </a:br>
            <a:r>
              <a:rPr lang="en-US" sz="2800" dirty="0"/>
              <a:t>(verse 64)</a:t>
            </a:r>
          </a:p>
          <a:p>
            <a:pPr marL="0" indent="0">
              <a:buNone/>
            </a:pPr>
            <a:r>
              <a:rPr lang="en-US" sz="2800" dirty="0"/>
              <a:t>What is the great separator of men?</a:t>
            </a:r>
          </a:p>
          <a:p>
            <a:pPr marL="0" indent="0">
              <a:buNone/>
            </a:pPr>
            <a:r>
              <a:rPr lang="en-US" sz="2800" dirty="0"/>
              <a:t>Faith!</a:t>
            </a:r>
          </a:p>
          <a:p>
            <a:pPr marL="0" indent="0">
              <a:buNone/>
            </a:pPr>
            <a:r>
              <a:rPr lang="en-US" sz="2800" dirty="0"/>
              <a:t>Jesus knows our hearts now like He did then.</a:t>
            </a:r>
          </a:p>
        </p:txBody>
      </p:sp>
    </p:spTree>
    <p:extLst>
      <p:ext uri="{BB962C8B-B14F-4D97-AF65-F5344CB8AC3E}">
        <p14:creationId xmlns:p14="http://schemas.microsoft.com/office/powerpoint/2010/main" val="3928603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3531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 Am The Bread Of Life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6:60-65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114545"/>
            <a:ext cx="8804324" cy="5693866"/>
          </a:xfrm>
        </p:spPr>
        <p:txBody>
          <a:bodyPr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i="1" dirty="0"/>
              <a:t>“And He was saying, ‘For this reason I have said to you, that </a:t>
            </a:r>
            <a:r>
              <a:rPr lang="en-US" sz="2800" b="1" i="1" dirty="0"/>
              <a:t>no one can come to Me unless it has been granted him from the Father</a:t>
            </a:r>
            <a:r>
              <a:rPr lang="en-US" sz="2800" i="1" dirty="0"/>
              <a:t>.’” </a:t>
            </a:r>
            <a:r>
              <a:rPr lang="en-US" sz="2800" dirty="0"/>
              <a:t>(verse 65)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i="1" dirty="0"/>
              <a:t>“</a:t>
            </a:r>
            <a:r>
              <a:rPr lang="en-US" sz="2800" b="1" i="1" dirty="0"/>
              <a:t>Granted</a:t>
            </a:r>
            <a:r>
              <a:rPr lang="en-US" sz="2800" i="1" dirty="0"/>
              <a:t>”</a:t>
            </a:r>
            <a:r>
              <a:rPr lang="en-US" sz="2800" dirty="0"/>
              <a:t> – to give to one who asks or seeks. </a:t>
            </a:r>
            <a:br>
              <a:rPr lang="en-US" sz="2800" dirty="0"/>
            </a:br>
            <a:r>
              <a:rPr lang="en-US" sz="2800" dirty="0"/>
              <a:t>(Matthew 7:7)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Who is </a:t>
            </a:r>
            <a:r>
              <a:rPr lang="en-US" sz="2800" i="1" dirty="0"/>
              <a:t>“</a:t>
            </a:r>
            <a:r>
              <a:rPr lang="en-US" sz="2800" b="1" i="1" dirty="0"/>
              <a:t>given</a:t>
            </a:r>
            <a:r>
              <a:rPr lang="en-US" sz="2800" i="1" dirty="0"/>
              <a:t>”</a:t>
            </a:r>
            <a:r>
              <a:rPr lang="en-US" sz="2800" dirty="0"/>
              <a:t> by the Father?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No one against their own will but only those by the exercise of their will. (Revelation 22:17; John 5:40)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Those who seek the Father’s will as Jesus did. </a:t>
            </a:r>
            <a:br>
              <a:rPr lang="en-US" sz="2800" dirty="0"/>
            </a:br>
            <a:r>
              <a:rPr lang="en-US" sz="2800" dirty="0"/>
              <a:t>(verses 37-38)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Those who believe in the Son (verse 40)</a:t>
            </a:r>
            <a:endParaRPr lang="en-US" sz="2800" i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We have to seek His word diligently. (verses 45, 63; </a:t>
            </a:r>
            <a:br>
              <a:rPr lang="en-US" sz="2800" dirty="0"/>
            </a:br>
            <a:r>
              <a:rPr lang="en-US" sz="2800" dirty="0"/>
              <a:t>1 Chronicles 28:9; Psalms 119:2)</a:t>
            </a:r>
          </a:p>
        </p:txBody>
      </p:sp>
    </p:spTree>
    <p:extLst>
      <p:ext uri="{BB962C8B-B14F-4D97-AF65-F5344CB8AC3E}">
        <p14:creationId xmlns:p14="http://schemas.microsoft.com/office/powerpoint/2010/main" val="2297384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8374"/>
            <a:ext cx="8229600" cy="968535"/>
          </a:xfrm>
        </p:spPr>
        <p:txBody>
          <a:bodyPr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As a result of this</a:t>
            </a:r>
            <a:r>
              <a:rPr lang="en-US" sz="3200" i="1" dirty="0">
                <a:solidFill>
                  <a:schemeClr val="tx1"/>
                </a:solidFill>
              </a:rPr>
              <a:t> …”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John 6:66-71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422" y="1387928"/>
            <a:ext cx="8804324" cy="379796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i="1" dirty="0"/>
              <a:t>“This” </a:t>
            </a:r>
            <a:r>
              <a:rPr lang="en-US" sz="2800" dirty="0"/>
              <a:t>being the </a:t>
            </a:r>
            <a:r>
              <a:rPr lang="en-US" sz="2800" i="1" dirty="0"/>
              <a:t>“difficult statement” </a:t>
            </a:r>
            <a:r>
              <a:rPr lang="en-US" sz="2800" dirty="0"/>
              <a:t>or teaching. It was because of what Jesus taught.</a:t>
            </a:r>
          </a:p>
          <a:p>
            <a:pPr marL="0" indent="0">
              <a:buNone/>
            </a:pPr>
            <a:r>
              <a:rPr lang="en-US" sz="2800" i="1" dirty="0"/>
              <a:t>“… many of His </a:t>
            </a:r>
            <a:r>
              <a:rPr lang="en-US" sz="2800" b="1" i="1" dirty="0"/>
              <a:t>disciples withdrew </a:t>
            </a:r>
            <a:r>
              <a:rPr lang="en-US" sz="2800" i="1" dirty="0"/>
              <a:t>and were </a:t>
            </a:r>
            <a:r>
              <a:rPr lang="en-US" sz="2800" b="1" i="1" dirty="0"/>
              <a:t>not walking with Him anymore</a:t>
            </a:r>
            <a:r>
              <a:rPr lang="en-US" sz="2800" i="1" dirty="0"/>
              <a:t>.”</a:t>
            </a:r>
          </a:p>
          <a:p>
            <a:r>
              <a:rPr lang="en-US" sz="2800" dirty="0"/>
              <a:t>True discipleship isn’t measured when it’s easy but when it’s hard.</a:t>
            </a:r>
          </a:p>
          <a:p>
            <a:pPr marL="0" indent="0">
              <a:buNone/>
            </a:pPr>
            <a:r>
              <a:rPr lang="en-US" sz="2800" dirty="0"/>
              <a:t>They </a:t>
            </a:r>
            <a:r>
              <a:rPr lang="en-US" sz="2800" i="1" dirty="0"/>
              <a:t>“</a:t>
            </a:r>
            <a:r>
              <a:rPr lang="en-US" sz="2800" b="1" i="1" dirty="0"/>
              <a:t>withdrew</a:t>
            </a:r>
            <a:r>
              <a:rPr lang="en-US" sz="2800" i="1" dirty="0"/>
              <a:t>”</a:t>
            </a:r>
            <a:r>
              <a:rPr lang="en-US" sz="2800" dirty="0"/>
              <a:t> or turned back … like the Israelites wanted to do at Kadesh-</a:t>
            </a:r>
            <a:r>
              <a:rPr lang="en-US" sz="2800" dirty="0" err="1"/>
              <a:t>Barnea</a:t>
            </a:r>
            <a:r>
              <a:rPr lang="en-US" sz="2800" dirty="0"/>
              <a:t>. (Numbers 14:4)</a:t>
            </a:r>
          </a:p>
        </p:txBody>
      </p:sp>
    </p:spTree>
    <p:extLst>
      <p:ext uri="{BB962C8B-B14F-4D97-AF65-F5344CB8AC3E}">
        <p14:creationId xmlns:p14="http://schemas.microsoft.com/office/powerpoint/2010/main" val="2976258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any background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solidFill>
          <a:schemeClr val="tx2"/>
        </a:solidFill>
        <a:ln>
          <a:solidFill>
            <a:schemeClr val="tx2"/>
          </a:solidFill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ompany meeting presentation.potx" id="{77F2D8A2-507B-4878-B2FF-8D528D9C7FD9}" vid="{1CC704D5-A0BA-4179-BDE4-EF17843D99B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3105</TotalTime>
  <Words>854</Words>
  <Application>Microsoft Office PowerPoint</Application>
  <PresentationFormat>On-screen Show (4:3)</PresentationFormat>
  <Paragraphs>57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Courier New</vt:lpstr>
      <vt:lpstr>Palatino Linotype</vt:lpstr>
      <vt:lpstr>Company background presentation</vt:lpstr>
      <vt:lpstr>The Life of Jesus Christ Lesson 11 - In Galilee And Beyond</vt:lpstr>
      <vt:lpstr>“I Am The Bread Of Life …” John 6:60-65</vt:lpstr>
      <vt:lpstr>“I Am The Bread Of Life …” John 6:60-65</vt:lpstr>
      <vt:lpstr>“I Am The Bread Of Life …” John 6:60-65</vt:lpstr>
      <vt:lpstr>“I Am The Bread Of Life …” John 6:60-65</vt:lpstr>
      <vt:lpstr>“I Am The Bread Of Life …” John 6:60-65</vt:lpstr>
      <vt:lpstr>“I Am The Bread Of Life …” John 6:60-65</vt:lpstr>
      <vt:lpstr>“As a result of this …” John 6:66-71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Christ (Format)</dc:title>
  <dc:creator>Chris Simmons</dc:creator>
  <cp:lastModifiedBy>Richard Lidh</cp:lastModifiedBy>
  <cp:revision>5</cp:revision>
  <dcterms:created xsi:type="dcterms:W3CDTF">2011-11-13T00:33:04Z</dcterms:created>
  <dcterms:modified xsi:type="dcterms:W3CDTF">2020-03-20T02:42:06Z</dcterms:modified>
</cp:coreProperties>
</file>